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1" r:id="rId4"/>
    <p:sldId id="272" r:id="rId5"/>
    <p:sldId id="274" r:id="rId6"/>
    <p:sldId id="278" r:id="rId7"/>
    <p:sldId id="293" r:id="rId8"/>
    <p:sldId id="292" r:id="rId9"/>
    <p:sldId id="275" r:id="rId10"/>
    <p:sldId id="284" r:id="rId11"/>
    <p:sldId id="271" r:id="rId12"/>
    <p:sldId id="294" r:id="rId13"/>
    <p:sldId id="295" r:id="rId14"/>
    <p:sldId id="291" r:id="rId15"/>
    <p:sldId id="288" r:id="rId16"/>
    <p:sldId id="297" r:id="rId17"/>
    <p:sldId id="298" r:id="rId18"/>
    <p:sldId id="296" r:id="rId19"/>
    <p:sldId id="287" r:id="rId20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666699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604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53995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no.osvita.ua/master/englis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storage/app/media/gromadske-obgovorennya/2019/08/28/priyomu-dlya-gromadskogo-2808201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64" y="4725144"/>
            <a:ext cx="8568952" cy="18002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3199"/>
            <a:ext cx="7740353" cy="121756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І ТЕМАТИКА ТЕКСТІВ ДЛЯ ЧИТАННЯ ТА ВИКОРИСТАННЯ МОВИ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79588"/>
            <a:ext cx="7344816" cy="52565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34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34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b="1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Особистісна</a:t>
            </a:r>
            <a:r>
              <a:rPr lang="ru-RU" sz="34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сфера</a:t>
            </a:r>
          </a:p>
          <a:p>
            <a:pPr marL="0" indent="0" algn="just">
              <a:buNone/>
            </a:pPr>
            <a:r>
              <a:rPr lang="ru-RU" sz="3400" dirty="0" err="1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Повсякденне</a:t>
            </a:r>
            <a:r>
              <a:rPr lang="ru-RU" sz="34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життя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і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проблеми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Сім’я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Родинні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стосунки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Характер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людини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Помешкання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Режим дня. Здоровий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спосіб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життя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Дружба,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любов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Стосунки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з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однолітками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у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колективі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Світ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захоплень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Дозвілля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відпочинок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Особистісні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пріоритети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Плани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на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майбутнє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вибір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професії</a:t>
            </a:r>
            <a:r>
              <a:rPr lang="ru-RU" sz="34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400" dirty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4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II. </a:t>
            </a:r>
            <a:r>
              <a:rPr lang="ru-RU" sz="3400" b="1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Публічна</a:t>
            </a:r>
            <a:r>
              <a:rPr lang="ru-RU" sz="34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сфера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Погода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Природа.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Навколишнє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середовище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Життя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Подорожі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екскурсії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Культура й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мистецтво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Спорт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Література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Засоби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масової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інформації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Молодь і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сучасний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світ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Людина і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довкілля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Одяг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Покупки.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Харчування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Науково-технічний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прогрес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видатні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діячі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науки.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Україна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у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світовій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спільноті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Свята,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пам’ятні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дати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події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Традиції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звичаї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Видатні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діячі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історії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культури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Визначні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об’єкти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історичної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культурної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спадщини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Музеї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виставки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Живопис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музика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Кіно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телебачення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театр.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Обов’язки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права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людини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Міжнародні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організації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міжнародний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рух</a:t>
            </a:r>
            <a:r>
              <a:rPr lang="ru-RU" sz="34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400" dirty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4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III. </a:t>
            </a:r>
            <a:r>
              <a:rPr lang="ru-RU" sz="3400" b="1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Освітня</a:t>
            </a:r>
            <a:r>
              <a:rPr lang="ru-RU" sz="34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сфера</a:t>
            </a:r>
          </a:p>
          <a:p>
            <a:pPr marL="0" indent="0" algn="just">
              <a:buNone/>
            </a:pPr>
            <a:r>
              <a:rPr lang="ru-RU" sz="3400" dirty="0" err="1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Освіта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навчання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виховання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Студентське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життя</a:t>
            </a:r>
            <a:r>
              <a:rPr lang="ru-RU" sz="34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Система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освіти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та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країні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якої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вивчають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Робота і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професія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Іноземні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мови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житті</a:t>
            </a:r>
            <a:r>
              <a:rPr lang="ru-RU" sz="3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людини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тесту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1268760"/>
            <a:ext cx="7125112" cy="54726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</a:p>
          <a:p>
            <a:pPr marL="0" indent="0" algn="ctr">
              <a:buNone/>
            </a:pPr>
            <a:endParaRPr lang="uk-UA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№1 Встановлення </a:t>
            </a:r>
            <a:r>
              <a:rPr lang="uk-UA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відповідностей</a:t>
            </a:r>
            <a:endParaRPr lang="uk-UA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заголовки до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№2 Вибір однієї правильної відповіді</a:t>
            </a:r>
          </a:p>
          <a:p>
            <a:pPr marL="0" indent="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правильна. </a:t>
            </a:r>
          </a:p>
          <a:p>
            <a:pPr marL="0" indent="0" algn="just">
              <a:buNone/>
            </a:pP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№3  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</a:t>
            </a:r>
            <a:r>
              <a:rPr lang="uk-UA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відповідностей</a:t>
            </a:r>
            <a:endParaRPr lang="uk-UA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аповнення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пропусків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реченнями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словосполученнями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/словами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мови</a:t>
            </a:r>
            <a:endParaRPr lang="uk-UA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пропусків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(лексика)</a:t>
            </a:r>
          </a:p>
          <a:p>
            <a:pPr marL="0" indent="0" algn="just">
              <a:buNone/>
            </a:pP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пропусків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52965"/>
            <a:ext cx="7524327" cy="55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044569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відповідності балів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60" y="1268760"/>
            <a:ext cx="7848872" cy="5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2019 року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0485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55 186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677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(32 %)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склав – 12 відповідей із 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запитань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13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3199"/>
            <a:ext cx="7884369" cy="929537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884368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123198"/>
            <a:ext cx="7236297" cy="1649617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білетів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://testportal.gov.ua/pidgotovka-yefvv-yevi/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7058025" cy="43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білетів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://testportal.gov.ua/yevi-2019/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801"/>
            <a:ext cx="7058025" cy="43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ЄВІ</a:t>
            </a:r>
            <a:r>
              <a:rPr lang="uk-UA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https://zno.osvita.ua/master/english/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9563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</a:p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Вам успіх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2880" y="323528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вступний іспит (ЄВІ)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005" y="1268760"/>
            <a:ext cx="77768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рік – 18 спеціальностей, </a:t>
            </a:r>
          </a:p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рік – 32 спеціальності, а саме такі галузі знань: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081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027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Музеєзнавство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пам’яткознавство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028 «Менеджмент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соціокультурної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029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архівна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справа»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науки» (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релігієзнавство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філології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Богослов’я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науки» (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менеджемент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«Сфера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готельно-ресторанна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справа, туризм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1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uk-UA" sz="2800" dirty="0" smtClean="0"/>
              <a:t> </a:t>
            </a:r>
            <a:r>
              <a:rPr lang="en-US" sz="2800" dirty="0" smtClean="0"/>
              <a:t> 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Французька мова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Іспанська мова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8"/>
            <a:ext cx="7308304" cy="21536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Умови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прийому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вищої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в 2020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708920"/>
            <a:ext cx="6912768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конкурсного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вступного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вступного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спеціальності, окрім: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кордону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025 «Музичне мистецтво»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сесія ЄВІ 2019 року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липня 10:00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– 14 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Апеляція – 3 дні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сесія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25 липня</a:t>
            </a:r>
          </a:p>
          <a:p>
            <a:pPr marL="0" indent="0" algn="ctr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сесія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(платна) – 5 листопада</a:t>
            </a:r>
          </a:p>
        </p:txBody>
      </p:sp>
    </p:spTree>
    <p:extLst>
      <p:ext uri="{BB962C8B-B14F-4D97-AF65-F5344CB8AC3E}">
        <p14:creationId xmlns:p14="http://schemas.microsoft.com/office/powerpoint/2010/main" val="27721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хвилин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– 22 завдання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мови – 20 завдань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5113" cy="10081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ЄДИНОГО ВСТУПНОГО ІСПИТУ З ІНОЗЕМНИХ МОВ</a:t>
            </a:r>
            <a:b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вступу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здобуття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ступеня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магістра</a:t>
            </a:r>
            <a: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Загальноєвропейських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В1-В2).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видами і формами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сфер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тематики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8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-1"/>
            <a:ext cx="7308304" cy="76470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7416824" cy="5544616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Артикль</a:t>
            </a: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Числівник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Займенник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Часо-видові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герундій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дієслівними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підмет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присудок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Сполучники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 І, ІІ, ІІІ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й непряма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e4d6b0c65f246657a23eab4ddc6a95d60a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850</Words>
  <Application>Microsoft Office PowerPoint</Application>
  <PresentationFormat>Экран (4:3)</PresentationFormat>
  <Paragraphs>108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Особливості вступу до магістратури у формі єдиного вступного іспиту</vt:lpstr>
      <vt:lpstr>Єдиний вступний іспит (ЄВІ)</vt:lpstr>
      <vt:lpstr>Презентация PowerPoint</vt:lpstr>
      <vt:lpstr>«Умови прийому на навчання до закладів вищої освіти України в 2020 році». </vt:lpstr>
      <vt:lpstr>Усі спеціальності, окрім: </vt:lpstr>
      <vt:lpstr>Основна сесія ЄВІ 2019 року</vt:lpstr>
      <vt:lpstr>60 хвилин</vt:lpstr>
      <vt:lpstr>  ПРОГРАМА ЄДИНОГО ВСТУПНОГО ІСПИТУ З ІНОЗЕМНИХ МОВ для вступу на навчання для здобуття ступеня магістра  </vt:lpstr>
      <vt:lpstr> Граматичний інвентар  </vt:lpstr>
      <vt:lpstr> СФЕРИ СПІЛКУВАННЯ І ТЕМАТИКА ТЕКСТІВ ДЛЯ ЧИТАННЯ ТА ВИКОРИСТАННЯ МОВИ </vt:lpstr>
      <vt:lpstr>Структура тесту</vt:lpstr>
      <vt:lpstr>Таблиця відповідності балів</vt:lpstr>
      <vt:lpstr>Відповіді</vt:lpstr>
      <vt:lpstr>Результати 2019 року</vt:lpstr>
      <vt:lpstr>Результати</vt:lpstr>
      <vt:lpstr>  Приклади білетів http://testportal.gov.ua/pidgotovka-yefvv-yevi/ </vt:lpstr>
      <vt:lpstr>Приклади білетів http://testportal.gov.ua/yevi-2019/</vt:lpstr>
      <vt:lpstr>ЄВІ онлайн https://zno.osvita.ua/master/english/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 сквозь листья</dc:title>
  <dc:creator>obstinate</dc:creator>
  <dc:description>Шаблон презентации с сайта https://presentation-creation.ru/</dc:description>
  <cp:lastModifiedBy>MMI</cp:lastModifiedBy>
  <cp:revision>443</cp:revision>
  <dcterms:created xsi:type="dcterms:W3CDTF">2018-02-25T09:09:03Z</dcterms:created>
  <dcterms:modified xsi:type="dcterms:W3CDTF">2019-10-23T12:56:35Z</dcterms:modified>
</cp:coreProperties>
</file>