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0"/>
  </p:notesMasterIdLst>
  <p:sldIdLst>
    <p:sldId id="286" r:id="rId2"/>
    <p:sldId id="290" r:id="rId3"/>
    <p:sldId id="292" r:id="rId4"/>
    <p:sldId id="291" r:id="rId5"/>
    <p:sldId id="293" r:id="rId6"/>
    <p:sldId id="294" r:id="rId7"/>
    <p:sldId id="295" r:id="rId8"/>
    <p:sldId id="296" r:id="rId9"/>
  </p:sldIdLst>
  <p:sldSz cx="12192000" cy="6858000"/>
  <p:notesSz cx="6858000" cy="9144000"/>
  <p:embeddedFontLst>
    <p:embeddedFont>
      <p:font typeface="Arial Narrow" panose="020B0606020202030204" pitchFamily="34" charset="0"/>
      <p:regular r:id="rId11"/>
      <p:bold r:id="rId12"/>
      <p:italic r:id="rId13"/>
      <p:boldItalic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Exo 2" panose="020B0604020202020204" charset="-52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88" roundtripDataSignature="AMtx7mh+3Pqnf/BRumQg3hCTysBokz2uOw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roslava Kalinina" initials="MK" lastIdx="1" clrIdx="0">
    <p:extLst>
      <p:ext uri="{19B8F6BF-5375-455C-9EA6-DF929625EA0E}">
        <p15:presenceInfo xmlns:p15="http://schemas.microsoft.com/office/powerpoint/2012/main" userId="4bb93a622d54d0b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3A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323F2CD-352C-49D5-B706-6CF294888AFC}">
  <a:tblStyle styleId="{F323F2CD-352C-49D5-B706-6CF294888AF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48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93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89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9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88" Type="http://customschemas.google.com/relationships/presentationmetadata" Target="metadata"/><Relationship Id="rId9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90" Type="http://schemas.openxmlformats.org/officeDocument/2006/relationships/presProps" Target="presProp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font" Target="fonts/font1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229850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Лише заголовок">
  <p:cSld name="Лише заголовок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3"/>
          <p:cNvSpPr/>
          <p:nvPr/>
        </p:nvSpPr>
        <p:spPr>
          <a:xfrm>
            <a:off x="1" y="6176963"/>
            <a:ext cx="12192000" cy="681037"/>
          </a:xfrm>
          <a:prstGeom prst="rect">
            <a:avLst/>
          </a:prstGeom>
          <a:solidFill>
            <a:srgbClr val="1F386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Google Shape;23;p33"/>
          <p:cNvSpPr txBox="1">
            <a:spLocks noGrp="1"/>
          </p:cNvSpPr>
          <p:nvPr>
            <p:ph type="ftr" idx="11"/>
          </p:nvPr>
        </p:nvSpPr>
        <p:spPr>
          <a:xfrm>
            <a:off x="234175" y="6356350"/>
            <a:ext cx="1035948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rgbClr val="FFC000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ru-RU" b="1" dirty="0"/>
          </a:p>
        </p:txBody>
      </p:sp>
      <p:sp>
        <p:nvSpPr>
          <p:cNvPr id="24" name="Google Shape;24;p33"/>
          <p:cNvSpPr txBox="1">
            <a:spLocks noGrp="1"/>
          </p:cNvSpPr>
          <p:nvPr>
            <p:ph type="title"/>
          </p:nvPr>
        </p:nvSpPr>
        <p:spPr>
          <a:xfrm>
            <a:off x="1293543" y="142105"/>
            <a:ext cx="10660564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3600"/>
              <a:buFont typeface="Exo 2"/>
              <a:buNone/>
              <a:defRPr sz="3600" b="1">
                <a:solidFill>
                  <a:srgbClr val="1F3864"/>
                </a:solidFill>
                <a:latin typeface="Exo 2"/>
                <a:ea typeface="Exo 2"/>
                <a:cs typeface="Exo 2"/>
                <a:sym typeface="Exo 2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ru-RU"/>
              <a:t>Образец заголовка</a:t>
            </a:r>
            <a:endParaRPr/>
          </a:p>
        </p:txBody>
      </p:sp>
      <p:pic>
        <p:nvPicPr>
          <p:cNvPr id="25" name="Google Shape;25;p3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34175" y="117592"/>
            <a:ext cx="924526" cy="1350076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33"/>
          <p:cNvSpPr txBox="1">
            <a:spLocks noGrp="1"/>
          </p:cNvSpPr>
          <p:nvPr>
            <p:ph type="sldNum" idx="12"/>
          </p:nvPr>
        </p:nvSpPr>
        <p:spPr>
          <a:xfrm>
            <a:off x="11017404" y="6356350"/>
            <a:ext cx="84935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3200" b="1" i="0" u="none" strike="noStrike" cap="none">
                <a:solidFill>
                  <a:srgbClr val="FFC000"/>
                </a:solidFill>
                <a:latin typeface="Exo 2"/>
                <a:ea typeface="Exo 2"/>
                <a:cs typeface="Exo 2"/>
                <a:sym typeface="Exo 2"/>
              </a:defRPr>
            </a:lvl1pPr>
            <a:lvl2pPr marL="0" lvl="1" indent="0" algn="r">
              <a:spcBef>
                <a:spcPts val="0"/>
              </a:spcBef>
              <a:buNone/>
              <a:defRPr sz="3200" b="1" i="0" u="none" strike="noStrike" cap="none">
                <a:solidFill>
                  <a:srgbClr val="FFC000"/>
                </a:solidFill>
                <a:latin typeface="Exo 2"/>
                <a:ea typeface="Exo 2"/>
                <a:cs typeface="Exo 2"/>
                <a:sym typeface="Exo 2"/>
              </a:defRPr>
            </a:lvl2pPr>
            <a:lvl3pPr marL="0" lvl="2" indent="0" algn="r">
              <a:spcBef>
                <a:spcPts val="0"/>
              </a:spcBef>
              <a:buNone/>
              <a:defRPr sz="3200" b="1" i="0" u="none" strike="noStrike" cap="none">
                <a:solidFill>
                  <a:srgbClr val="FFC000"/>
                </a:solidFill>
                <a:latin typeface="Exo 2"/>
                <a:ea typeface="Exo 2"/>
                <a:cs typeface="Exo 2"/>
                <a:sym typeface="Exo 2"/>
              </a:defRPr>
            </a:lvl3pPr>
            <a:lvl4pPr marL="0" lvl="3" indent="0" algn="r">
              <a:spcBef>
                <a:spcPts val="0"/>
              </a:spcBef>
              <a:buNone/>
              <a:defRPr sz="3200" b="1" i="0" u="none" strike="noStrike" cap="none">
                <a:solidFill>
                  <a:srgbClr val="FFC000"/>
                </a:solidFill>
                <a:latin typeface="Exo 2"/>
                <a:ea typeface="Exo 2"/>
                <a:cs typeface="Exo 2"/>
                <a:sym typeface="Exo 2"/>
              </a:defRPr>
            </a:lvl4pPr>
            <a:lvl5pPr marL="0" lvl="4" indent="0" algn="r">
              <a:spcBef>
                <a:spcPts val="0"/>
              </a:spcBef>
              <a:buNone/>
              <a:defRPr sz="3200" b="1" i="0" u="none" strike="noStrike" cap="none">
                <a:solidFill>
                  <a:srgbClr val="FFC000"/>
                </a:solidFill>
                <a:latin typeface="Exo 2"/>
                <a:ea typeface="Exo 2"/>
                <a:cs typeface="Exo 2"/>
                <a:sym typeface="Exo 2"/>
              </a:defRPr>
            </a:lvl5pPr>
            <a:lvl6pPr marL="0" lvl="5" indent="0" algn="r">
              <a:spcBef>
                <a:spcPts val="0"/>
              </a:spcBef>
              <a:buNone/>
              <a:defRPr sz="3200" b="1" i="0" u="none" strike="noStrike" cap="none">
                <a:solidFill>
                  <a:srgbClr val="FFC000"/>
                </a:solidFill>
                <a:latin typeface="Exo 2"/>
                <a:ea typeface="Exo 2"/>
                <a:cs typeface="Exo 2"/>
                <a:sym typeface="Exo 2"/>
              </a:defRPr>
            </a:lvl6pPr>
            <a:lvl7pPr marL="0" lvl="6" indent="0" algn="r">
              <a:spcBef>
                <a:spcPts val="0"/>
              </a:spcBef>
              <a:buNone/>
              <a:defRPr sz="3200" b="1" i="0" u="none" strike="noStrike" cap="none">
                <a:solidFill>
                  <a:srgbClr val="FFC000"/>
                </a:solidFill>
                <a:latin typeface="Exo 2"/>
                <a:ea typeface="Exo 2"/>
                <a:cs typeface="Exo 2"/>
                <a:sym typeface="Exo 2"/>
              </a:defRPr>
            </a:lvl7pPr>
            <a:lvl8pPr marL="0" lvl="7" indent="0" algn="r">
              <a:spcBef>
                <a:spcPts val="0"/>
              </a:spcBef>
              <a:buNone/>
              <a:defRPr sz="3200" b="1" i="0" u="none" strike="noStrike" cap="none">
                <a:solidFill>
                  <a:srgbClr val="FFC000"/>
                </a:solidFill>
                <a:latin typeface="Exo 2"/>
                <a:ea typeface="Exo 2"/>
                <a:cs typeface="Exo 2"/>
                <a:sym typeface="Exo 2"/>
              </a:defRPr>
            </a:lvl8pPr>
            <a:lvl9pPr marL="0" lvl="8" indent="0" algn="r">
              <a:spcBef>
                <a:spcPts val="0"/>
              </a:spcBef>
              <a:buNone/>
              <a:defRPr sz="3200" b="1" i="0" u="none" strike="noStrike" cap="none">
                <a:solidFill>
                  <a:srgbClr val="FFC000"/>
                </a:solidFill>
                <a:latin typeface="Exo 2"/>
                <a:ea typeface="Exo 2"/>
                <a:cs typeface="Exo 2"/>
                <a:sym typeface="Exo 2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ий слайд" type="blank">
  <p:cSld name="Пустой слайд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7"/>
          <p:cNvSpPr/>
          <p:nvPr/>
        </p:nvSpPr>
        <p:spPr>
          <a:xfrm>
            <a:off x="1" y="6176963"/>
            <a:ext cx="12192000" cy="681037"/>
          </a:xfrm>
          <a:prstGeom prst="rect">
            <a:avLst/>
          </a:prstGeom>
          <a:solidFill>
            <a:srgbClr val="1F386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" name="Google Shape;51;p37"/>
          <p:cNvSpPr txBox="1">
            <a:spLocks noGrp="1"/>
          </p:cNvSpPr>
          <p:nvPr>
            <p:ph type="ftr" idx="11"/>
          </p:nvPr>
        </p:nvSpPr>
        <p:spPr>
          <a:xfrm>
            <a:off x="234175" y="6356350"/>
            <a:ext cx="1035948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rgbClr val="FFC000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ru-RU" b="1" dirty="0"/>
          </a:p>
        </p:txBody>
      </p:sp>
      <p:sp>
        <p:nvSpPr>
          <p:cNvPr id="52" name="Google Shape;52;p37"/>
          <p:cNvSpPr txBox="1">
            <a:spLocks noGrp="1"/>
          </p:cNvSpPr>
          <p:nvPr>
            <p:ph type="sldNum" idx="12"/>
          </p:nvPr>
        </p:nvSpPr>
        <p:spPr>
          <a:xfrm>
            <a:off x="11017404" y="6356350"/>
            <a:ext cx="84935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3200" b="1">
                <a:solidFill>
                  <a:srgbClr val="FFC000"/>
                </a:solidFill>
                <a:latin typeface="Exo 2"/>
                <a:ea typeface="Exo 2"/>
                <a:cs typeface="Exo 2"/>
                <a:sym typeface="Exo 2"/>
              </a:defRPr>
            </a:lvl1pPr>
            <a:lvl2pPr marL="0" lvl="1" indent="0" algn="r">
              <a:spcBef>
                <a:spcPts val="0"/>
              </a:spcBef>
              <a:buNone/>
              <a:defRPr sz="3200" b="1">
                <a:solidFill>
                  <a:srgbClr val="FFC000"/>
                </a:solidFill>
                <a:latin typeface="Exo 2"/>
                <a:ea typeface="Exo 2"/>
                <a:cs typeface="Exo 2"/>
                <a:sym typeface="Exo 2"/>
              </a:defRPr>
            </a:lvl2pPr>
            <a:lvl3pPr marL="0" lvl="2" indent="0" algn="r">
              <a:spcBef>
                <a:spcPts val="0"/>
              </a:spcBef>
              <a:buNone/>
              <a:defRPr sz="3200" b="1">
                <a:solidFill>
                  <a:srgbClr val="FFC000"/>
                </a:solidFill>
                <a:latin typeface="Exo 2"/>
                <a:ea typeface="Exo 2"/>
                <a:cs typeface="Exo 2"/>
                <a:sym typeface="Exo 2"/>
              </a:defRPr>
            </a:lvl3pPr>
            <a:lvl4pPr marL="0" lvl="3" indent="0" algn="r">
              <a:spcBef>
                <a:spcPts val="0"/>
              </a:spcBef>
              <a:buNone/>
              <a:defRPr sz="3200" b="1">
                <a:solidFill>
                  <a:srgbClr val="FFC000"/>
                </a:solidFill>
                <a:latin typeface="Exo 2"/>
                <a:ea typeface="Exo 2"/>
                <a:cs typeface="Exo 2"/>
                <a:sym typeface="Exo 2"/>
              </a:defRPr>
            </a:lvl4pPr>
            <a:lvl5pPr marL="0" lvl="4" indent="0" algn="r">
              <a:spcBef>
                <a:spcPts val="0"/>
              </a:spcBef>
              <a:buNone/>
              <a:defRPr sz="3200" b="1">
                <a:solidFill>
                  <a:srgbClr val="FFC000"/>
                </a:solidFill>
                <a:latin typeface="Exo 2"/>
                <a:ea typeface="Exo 2"/>
                <a:cs typeface="Exo 2"/>
                <a:sym typeface="Exo 2"/>
              </a:defRPr>
            </a:lvl5pPr>
            <a:lvl6pPr marL="0" lvl="5" indent="0" algn="r">
              <a:spcBef>
                <a:spcPts val="0"/>
              </a:spcBef>
              <a:buNone/>
              <a:defRPr sz="3200" b="1">
                <a:solidFill>
                  <a:srgbClr val="FFC000"/>
                </a:solidFill>
                <a:latin typeface="Exo 2"/>
                <a:ea typeface="Exo 2"/>
                <a:cs typeface="Exo 2"/>
                <a:sym typeface="Exo 2"/>
              </a:defRPr>
            </a:lvl6pPr>
            <a:lvl7pPr marL="0" lvl="6" indent="0" algn="r">
              <a:spcBef>
                <a:spcPts val="0"/>
              </a:spcBef>
              <a:buNone/>
              <a:defRPr sz="3200" b="1">
                <a:solidFill>
                  <a:srgbClr val="FFC000"/>
                </a:solidFill>
                <a:latin typeface="Exo 2"/>
                <a:ea typeface="Exo 2"/>
                <a:cs typeface="Exo 2"/>
                <a:sym typeface="Exo 2"/>
              </a:defRPr>
            </a:lvl7pPr>
            <a:lvl8pPr marL="0" lvl="7" indent="0" algn="r">
              <a:spcBef>
                <a:spcPts val="0"/>
              </a:spcBef>
              <a:buNone/>
              <a:defRPr sz="3200" b="1">
                <a:solidFill>
                  <a:srgbClr val="FFC000"/>
                </a:solidFill>
                <a:latin typeface="Exo 2"/>
                <a:ea typeface="Exo 2"/>
                <a:cs typeface="Exo 2"/>
                <a:sym typeface="Exo 2"/>
              </a:defRPr>
            </a:lvl8pPr>
            <a:lvl9pPr marL="0" lvl="8" indent="0" algn="r">
              <a:spcBef>
                <a:spcPts val="0"/>
              </a:spcBef>
              <a:buNone/>
              <a:defRPr sz="3200" b="1">
                <a:solidFill>
                  <a:srgbClr val="FFC000"/>
                </a:solidFill>
                <a:latin typeface="Exo 2"/>
                <a:ea typeface="Exo 2"/>
                <a:cs typeface="Exo 2"/>
                <a:sym typeface="Exo 2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’єкти">
  <p:cSld name="Два об’єкти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3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F3864"/>
              </a:buClr>
              <a:buSzPts val="2800"/>
              <a:buChar char="•"/>
              <a:defRPr b="1">
                <a:solidFill>
                  <a:srgbClr val="1F3864"/>
                </a:solidFill>
                <a:latin typeface="Exo 2" pitchFamily="2" charset="-52"/>
                <a:ea typeface="Exo 2" pitchFamily="2" charset="-52"/>
                <a:cs typeface="Exo 2" pitchFamily="2" charset="-52"/>
                <a:sym typeface="Exo 2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2400"/>
              <a:buChar char="•"/>
              <a:defRPr>
                <a:solidFill>
                  <a:srgbClr val="1F3864"/>
                </a:solidFill>
                <a:latin typeface="Exo 2"/>
                <a:ea typeface="Exo 2"/>
                <a:cs typeface="Exo 2"/>
                <a:sym typeface="Exo 2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2000"/>
              <a:buChar char="•"/>
              <a:defRPr>
                <a:solidFill>
                  <a:srgbClr val="1F3864"/>
                </a:solidFill>
                <a:latin typeface="Exo 2"/>
                <a:ea typeface="Exo 2"/>
                <a:cs typeface="Exo 2"/>
                <a:sym typeface="Exo 2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800"/>
              <a:buChar char="•"/>
              <a:defRPr>
                <a:solidFill>
                  <a:srgbClr val="1F3864"/>
                </a:solidFill>
                <a:latin typeface="Exo 2"/>
                <a:ea typeface="Exo 2"/>
                <a:cs typeface="Exo 2"/>
                <a:sym typeface="Exo 2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800"/>
              <a:buChar char="•"/>
              <a:defRPr>
                <a:solidFill>
                  <a:srgbClr val="1F3864"/>
                </a:solidFill>
                <a:latin typeface="Exo 2"/>
                <a:ea typeface="Exo 2"/>
                <a:cs typeface="Exo 2"/>
                <a:sym typeface="Exo 2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3" name="Google Shape;43;p3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F3864"/>
              </a:buClr>
              <a:buSzPts val="2800"/>
              <a:buChar char="•"/>
              <a:defRPr b="1">
                <a:solidFill>
                  <a:srgbClr val="1F3864"/>
                </a:solidFill>
                <a:latin typeface="Exo 2" pitchFamily="2" charset="-52"/>
                <a:ea typeface="Exo 2" pitchFamily="2" charset="-52"/>
                <a:cs typeface="Exo 2" pitchFamily="2" charset="-52"/>
                <a:sym typeface="Exo 2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2400"/>
              <a:buChar char="•"/>
              <a:defRPr>
                <a:solidFill>
                  <a:srgbClr val="1F3864"/>
                </a:solidFill>
                <a:latin typeface="Exo 2"/>
                <a:ea typeface="Exo 2"/>
                <a:cs typeface="Exo 2"/>
                <a:sym typeface="Exo 2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2000"/>
              <a:buChar char="•"/>
              <a:defRPr>
                <a:solidFill>
                  <a:srgbClr val="1F3864"/>
                </a:solidFill>
                <a:latin typeface="Exo 2"/>
                <a:ea typeface="Exo 2"/>
                <a:cs typeface="Exo 2"/>
                <a:sym typeface="Exo 2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800"/>
              <a:buChar char="•"/>
              <a:defRPr>
                <a:solidFill>
                  <a:srgbClr val="1F3864"/>
                </a:solidFill>
                <a:latin typeface="Exo 2"/>
                <a:ea typeface="Exo 2"/>
                <a:cs typeface="Exo 2"/>
                <a:sym typeface="Exo 2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800"/>
              <a:buChar char="•"/>
              <a:defRPr>
                <a:solidFill>
                  <a:srgbClr val="1F3864"/>
                </a:solidFill>
                <a:latin typeface="Exo 2"/>
                <a:ea typeface="Exo 2"/>
                <a:cs typeface="Exo 2"/>
                <a:sym typeface="Exo 2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4" name="Google Shape;44;p36"/>
          <p:cNvSpPr txBox="1">
            <a:spLocks noGrp="1"/>
          </p:cNvSpPr>
          <p:nvPr>
            <p:ph type="title"/>
          </p:nvPr>
        </p:nvSpPr>
        <p:spPr>
          <a:xfrm>
            <a:off x="1293543" y="142105"/>
            <a:ext cx="10660564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3600"/>
              <a:buFont typeface="Exo 2"/>
              <a:buNone/>
              <a:defRPr sz="3600" b="1">
                <a:solidFill>
                  <a:srgbClr val="1F3864"/>
                </a:solidFill>
                <a:latin typeface="Exo 2"/>
                <a:ea typeface="Exo 2"/>
                <a:cs typeface="Exo 2"/>
                <a:sym typeface="Exo 2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ru-RU"/>
              <a:t>Образец заголовка</a:t>
            </a:r>
            <a:endParaRPr/>
          </a:p>
        </p:txBody>
      </p:sp>
      <p:pic>
        <p:nvPicPr>
          <p:cNvPr id="45" name="Google Shape;45;p3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34175" y="117592"/>
            <a:ext cx="924526" cy="1350076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36"/>
          <p:cNvSpPr/>
          <p:nvPr/>
        </p:nvSpPr>
        <p:spPr>
          <a:xfrm>
            <a:off x="1" y="6176963"/>
            <a:ext cx="12192000" cy="681037"/>
          </a:xfrm>
          <a:prstGeom prst="rect">
            <a:avLst/>
          </a:prstGeom>
          <a:solidFill>
            <a:srgbClr val="1F386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" name="Google Shape;47;p36"/>
          <p:cNvSpPr txBox="1">
            <a:spLocks noGrp="1"/>
          </p:cNvSpPr>
          <p:nvPr>
            <p:ph type="ftr" idx="11"/>
          </p:nvPr>
        </p:nvSpPr>
        <p:spPr>
          <a:xfrm>
            <a:off x="234175" y="6356350"/>
            <a:ext cx="1035948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rgbClr val="FFC000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lang="ru-RU" sz="1200" b="1" i="0" u="none" strike="noStrike" kern="0" cap="none" spc="0" normalizeH="0" baseline="0" noProof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Exo 2"/>
              <a:sym typeface="Exo 2"/>
            </a:endParaRPr>
          </a:p>
        </p:txBody>
      </p:sp>
      <p:sp>
        <p:nvSpPr>
          <p:cNvPr id="48" name="Google Shape;48;p36"/>
          <p:cNvSpPr txBox="1">
            <a:spLocks noGrp="1"/>
          </p:cNvSpPr>
          <p:nvPr>
            <p:ph type="sldNum" idx="12"/>
          </p:nvPr>
        </p:nvSpPr>
        <p:spPr>
          <a:xfrm>
            <a:off x="11017404" y="6356350"/>
            <a:ext cx="84935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3200" b="1">
                <a:solidFill>
                  <a:srgbClr val="FFC000"/>
                </a:solidFill>
                <a:latin typeface="Exo 2"/>
                <a:ea typeface="Exo 2"/>
                <a:cs typeface="Exo 2"/>
                <a:sym typeface="Exo 2"/>
              </a:defRPr>
            </a:lvl1pPr>
            <a:lvl2pPr marL="0" lvl="1" indent="0" algn="r">
              <a:spcBef>
                <a:spcPts val="0"/>
              </a:spcBef>
              <a:buNone/>
              <a:defRPr sz="3200" b="1">
                <a:solidFill>
                  <a:srgbClr val="FFC000"/>
                </a:solidFill>
                <a:latin typeface="Exo 2"/>
                <a:ea typeface="Exo 2"/>
                <a:cs typeface="Exo 2"/>
                <a:sym typeface="Exo 2"/>
              </a:defRPr>
            </a:lvl2pPr>
            <a:lvl3pPr marL="0" lvl="2" indent="0" algn="r">
              <a:spcBef>
                <a:spcPts val="0"/>
              </a:spcBef>
              <a:buNone/>
              <a:defRPr sz="3200" b="1">
                <a:solidFill>
                  <a:srgbClr val="FFC000"/>
                </a:solidFill>
                <a:latin typeface="Exo 2"/>
                <a:ea typeface="Exo 2"/>
                <a:cs typeface="Exo 2"/>
                <a:sym typeface="Exo 2"/>
              </a:defRPr>
            </a:lvl3pPr>
            <a:lvl4pPr marL="0" lvl="3" indent="0" algn="r">
              <a:spcBef>
                <a:spcPts val="0"/>
              </a:spcBef>
              <a:buNone/>
              <a:defRPr sz="3200" b="1">
                <a:solidFill>
                  <a:srgbClr val="FFC000"/>
                </a:solidFill>
                <a:latin typeface="Exo 2"/>
                <a:ea typeface="Exo 2"/>
                <a:cs typeface="Exo 2"/>
                <a:sym typeface="Exo 2"/>
              </a:defRPr>
            </a:lvl4pPr>
            <a:lvl5pPr marL="0" lvl="4" indent="0" algn="r">
              <a:spcBef>
                <a:spcPts val="0"/>
              </a:spcBef>
              <a:buNone/>
              <a:defRPr sz="3200" b="1">
                <a:solidFill>
                  <a:srgbClr val="FFC000"/>
                </a:solidFill>
                <a:latin typeface="Exo 2"/>
                <a:ea typeface="Exo 2"/>
                <a:cs typeface="Exo 2"/>
                <a:sym typeface="Exo 2"/>
              </a:defRPr>
            </a:lvl5pPr>
            <a:lvl6pPr marL="0" lvl="5" indent="0" algn="r">
              <a:spcBef>
                <a:spcPts val="0"/>
              </a:spcBef>
              <a:buNone/>
              <a:defRPr sz="3200" b="1">
                <a:solidFill>
                  <a:srgbClr val="FFC000"/>
                </a:solidFill>
                <a:latin typeface="Exo 2"/>
                <a:ea typeface="Exo 2"/>
                <a:cs typeface="Exo 2"/>
                <a:sym typeface="Exo 2"/>
              </a:defRPr>
            </a:lvl6pPr>
            <a:lvl7pPr marL="0" lvl="6" indent="0" algn="r">
              <a:spcBef>
                <a:spcPts val="0"/>
              </a:spcBef>
              <a:buNone/>
              <a:defRPr sz="3200" b="1">
                <a:solidFill>
                  <a:srgbClr val="FFC000"/>
                </a:solidFill>
                <a:latin typeface="Exo 2"/>
                <a:ea typeface="Exo 2"/>
                <a:cs typeface="Exo 2"/>
                <a:sym typeface="Exo 2"/>
              </a:defRPr>
            </a:lvl7pPr>
            <a:lvl8pPr marL="0" lvl="7" indent="0" algn="r">
              <a:spcBef>
                <a:spcPts val="0"/>
              </a:spcBef>
              <a:buNone/>
              <a:defRPr sz="3200" b="1">
                <a:solidFill>
                  <a:srgbClr val="FFC000"/>
                </a:solidFill>
                <a:latin typeface="Exo 2"/>
                <a:ea typeface="Exo 2"/>
                <a:cs typeface="Exo 2"/>
                <a:sym typeface="Exo 2"/>
              </a:defRPr>
            </a:lvl8pPr>
            <a:lvl9pPr marL="0" lvl="8" indent="0" algn="r">
              <a:spcBef>
                <a:spcPts val="0"/>
              </a:spcBef>
              <a:buNone/>
              <a:defRPr sz="3200" b="1">
                <a:solidFill>
                  <a:srgbClr val="FFC000"/>
                </a:solidFill>
                <a:latin typeface="Exo 2"/>
                <a:ea typeface="Exo 2"/>
                <a:cs typeface="Exo 2"/>
                <a:sym typeface="Exo 2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ru-RU" sz="3200" b="1" i="0" u="none" strike="noStrike" kern="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Exo 2"/>
                <a:sym typeface="Exo 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3200" b="1" i="0" u="none" strike="noStrike" kern="0" cap="none" spc="0" normalizeH="0" baseline="0" noProof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Exo 2"/>
              <a:sym typeface="Exo 2"/>
            </a:endParaRPr>
          </a:p>
        </p:txBody>
      </p:sp>
    </p:spTree>
    <p:extLst>
      <p:ext uri="{BB962C8B-B14F-4D97-AF65-F5344CB8AC3E}">
        <p14:creationId xmlns:p14="http://schemas.microsoft.com/office/powerpoint/2010/main" val="13334945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4400"/>
              <a:buFont typeface="Exo 2"/>
              <a:buNone/>
              <a:defRPr sz="4400" b="0" i="0" u="none" strike="noStrike" cap="none">
                <a:solidFill>
                  <a:srgbClr val="1F3864"/>
                </a:solidFill>
                <a:latin typeface="Exo 2"/>
                <a:ea typeface="Exo 2"/>
                <a:cs typeface="Exo 2"/>
                <a:sym typeface="Exo 2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3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F3864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1F3864"/>
                </a:solidFill>
                <a:latin typeface="Exo 2"/>
                <a:ea typeface="Exo 2"/>
                <a:cs typeface="Exo 2"/>
                <a:sym typeface="Exo 2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1F3864"/>
                </a:solidFill>
                <a:latin typeface="Exo 2"/>
                <a:ea typeface="Exo 2"/>
                <a:cs typeface="Exo 2"/>
                <a:sym typeface="Exo 2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1F3864"/>
                </a:solidFill>
                <a:latin typeface="Exo 2"/>
                <a:ea typeface="Exo 2"/>
                <a:cs typeface="Exo 2"/>
                <a:sym typeface="Exo 2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1F3864"/>
                </a:solidFill>
                <a:latin typeface="Exo 2"/>
                <a:ea typeface="Exo 2"/>
                <a:cs typeface="Exo 2"/>
                <a:sym typeface="Exo 2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1F3864"/>
                </a:solidFill>
                <a:latin typeface="Exo 2"/>
                <a:ea typeface="Exo 2"/>
                <a:cs typeface="Exo 2"/>
                <a:sym typeface="Exo 2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1F3864"/>
                </a:solidFill>
                <a:latin typeface="Exo 2"/>
                <a:ea typeface="Exo 2"/>
                <a:cs typeface="Exo 2"/>
                <a:sym typeface="Exo 2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1F3864"/>
                </a:solidFill>
                <a:latin typeface="Exo 2"/>
                <a:ea typeface="Exo 2"/>
                <a:cs typeface="Exo 2"/>
                <a:sym typeface="Exo 2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31"/>
          <p:cNvSpPr txBox="1">
            <a:spLocks noGrp="1"/>
          </p:cNvSpPr>
          <p:nvPr>
            <p:ph type="sldNum" idx="12"/>
          </p:nvPr>
        </p:nvSpPr>
        <p:spPr>
          <a:xfrm>
            <a:off x="9123556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3200" b="1" i="0" u="none" strike="noStrike" cap="none">
                <a:solidFill>
                  <a:srgbClr val="1F3864"/>
                </a:solidFill>
                <a:latin typeface="Exo 2"/>
                <a:ea typeface="Exo 2"/>
                <a:cs typeface="Exo 2"/>
                <a:sym typeface="Exo 2"/>
              </a:defRPr>
            </a:lvl1pPr>
            <a:lvl2pPr marL="0" marR="0" lvl="1" indent="0" algn="r" rtl="0">
              <a:spcBef>
                <a:spcPts val="0"/>
              </a:spcBef>
              <a:buNone/>
              <a:defRPr sz="3200" b="1" i="0" u="none" strike="noStrike" cap="none">
                <a:solidFill>
                  <a:srgbClr val="1F3864"/>
                </a:solidFill>
                <a:latin typeface="Exo 2"/>
                <a:ea typeface="Exo 2"/>
                <a:cs typeface="Exo 2"/>
                <a:sym typeface="Exo 2"/>
              </a:defRPr>
            </a:lvl2pPr>
            <a:lvl3pPr marL="0" marR="0" lvl="2" indent="0" algn="r" rtl="0">
              <a:spcBef>
                <a:spcPts val="0"/>
              </a:spcBef>
              <a:buNone/>
              <a:defRPr sz="3200" b="1" i="0" u="none" strike="noStrike" cap="none">
                <a:solidFill>
                  <a:srgbClr val="1F3864"/>
                </a:solidFill>
                <a:latin typeface="Exo 2"/>
                <a:ea typeface="Exo 2"/>
                <a:cs typeface="Exo 2"/>
                <a:sym typeface="Exo 2"/>
              </a:defRPr>
            </a:lvl3pPr>
            <a:lvl4pPr marL="0" marR="0" lvl="3" indent="0" algn="r" rtl="0">
              <a:spcBef>
                <a:spcPts val="0"/>
              </a:spcBef>
              <a:buNone/>
              <a:defRPr sz="3200" b="1" i="0" u="none" strike="noStrike" cap="none">
                <a:solidFill>
                  <a:srgbClr val="1F3864"/>
                </a:solidFill>
                <a:latin typeface="Exo 2"/>
                <a:ea typeface="Exo 2"/>
                <a:cs typeface="Exo 2"/>
                <a:sym typeface="Exo 2"/>
              </a:defRPr>
            </a:lvl4pPr>
            <a:lvl5pPr marL="0" marR="0" lvl="4" indent="0" algn="r" rtl="0">
              <a:spcBef>
                <a:spcPts val="0"/>
              </a:spcBef>
              <a:buNone/>
              <a:defRPr sz="3200" b="1" i="0" u="none" strike="noStrike" cap="none">
                <a:solidFill>
                  <a:srgbClr val="1F3864"/>
                </a:solidFill>
                <a:latin typeface="Exo 2"/>
                <a:ea typeface="Exo 2"/>
                <a:cs typeface="Exo 2"/>
                <a:sym typeface="Exo 2"/>
              </a:defRPr>
            </a:lvl5pPr>
            <a:lvl6pPr marL="0" marR="0" lvl="5" indent="0" algn="r" rtl="0">
              <a:spcBef>
                <a:spcPts val="0"/>
              </a:spcBef>
              <a:buNone/>
              <a:defRPr sz="3200" b="1" i="0" u="none" strike="noStrike" cap="none">
                <a:solidFill>
                  <a:srgbClr val="1F3864"/>
                </a:solidFill>
                <a:latin typeface="Exo 2"/>
                <a:ea typeface="Exo 2"/>
                <a:cs typeface="Exo 2"/>
                <a:sym typeface="Exo 2"/>
              </a:defRPr>
            </a:lvl6pPr>
            <a:lvl7pPr marL="0" marR="0" lvl="6" indent="0" algn="r" rtl="0">
              <a:spcBef>
                <a:spcPts val="0"/>
              </a:spcBef>
              <a:buNone/>
              <a:defRPr sz="3200" b="1" i="0" u="none" strike="noStrike" cap="none">
                <a:solidFill>
                  <a:srgbClr val="1F3864"/>
                </a:solidFill>
                <a:latin typeface="Exo 2"/>
                <a:ea typeface="Exo 2"/>
                <a:cs typeface="Exo 2"/>
                <a:sym typeface="Exo 2"/>
              </a:defRPr>
            </a:lvl7pPr>
            <a:lvl8pPr marL="0" marR="0" lvl="7" indent="0" algn="r" rtl="0">
              <a:spcBef>
                <a:spcPts val="0"/>
              </a:spcBef>
              <a:buNone/>
              <a:defRPr sz="3200" b="1" i="0" u="none" strike="noStrike" cap="none">
                <a:solidFill>
                  <a:srgbClr val="1F3864"/>
                </a:solidFill>
                <a:latin typeface="Exo 2"/>
                <a:ea typeface="Exo 2"/>
                <a:cs typeface="Exo 2"/>
                <a:sym typeface="Exo 2"/>
              </a:defRPr>
            </a:lvl8pPr>
            <a:lvl9pPr marL="0" marR="0" lvl="8" indent="0" algn="r" rtl="0">
              <a:spcBef>
                <a:spcPts val="0"/>
              </a:spcBef>
              <a:buNone/>
              <a:defRPr sz="3200" b="1" i="0" u="none" strike="noStrike" cap="none">
                <a:solidFill>
                  <a:srgbClr val="1F3864"/>
                </a:solidFill>
                <a:latin typeface="Exo 2"/>
                <a:ea typeface="Exo 2"/>
                <a:cs typeface="Exo 2"/>
                <a:sym typeface="Exo 2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4" r:id="rId2"/>
    <p:sldLayoutId id="2147483655" r:id="rId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0684" y="2565288"/>
            <a:ext cx="10660564" cy="2343432"/>
          </a:xfrm>
        </p:spPr>
        <p:txBody>
          <a:bodyPr>
            <a:normAutofit/>
          </a:bodyPr>
          <a:lstStyle/>
          <a:p>
            <a:pPr algn="ctr" defTabSz="685766"/>
            <a:r>
              <a:rPr lang="uk-UA" cap="all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</a:rPr>
              <a:t>Про особливості організації освітнього процесу в осінньому семестрі 2023/24 н.р. </a:t>
            </a:r>
            <a:br>
              <a:rPr lang="uk-UA" cap="all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</a:rPr>
            </a:br>
            <a:r>
              <a:rPr lang="uk-UA" cap="all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</a:rPr>
              <a:t>у змішаному режимі на факультеті лінгвістики КПІ ім. </a:t>
            </a:r>
            <a:r>
              <a:rPr lang="uk-UA" cap="all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</a:rPr>
              <a:t>ігоря</a:t>
            </a:r>
            <a:r>
              <a:rPr lang="uk-UA" cap="all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uk-UA" cap="all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</a:rPr>
              <a:t>сікорського</a:t>
            </a:r>
            <a:endParaRPr lang="uk-UA" cap="all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62813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262533" y="2395978"/>
            <a:ext cx="5181600" cy="166772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50800" indent="0">
              <a:buNone/>
            </a:pPr>
            <a:r>
              <a:rPr lang="uk-UA" sz="2400" dirty="0"/>
              <a:t>Рішення Вченої ради університету</a:t>
            </a:r>
          </a:p>
          <a:p>
            <a:endParaRPr lang="uk-UA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869282" y="2487808"/>
            <a:ext cx="5475614" cy="155046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50800" indent="0">
              <a:buNone/>
            </a:pPr>
            <a:r>
              <a:rPr lang="uk-UA" sz="2400" dirty="0"/>
              <a:t>Рішення Адміністративної ради університету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ru-RU" sz="3200" b="1" i="0" u="none" strike="noStrike" kern="0" cap="none" spc="0" normalizeH="0" baseline="0" noProof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Exo 2"/>
                <a:sym typeface="Exo 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</a:t>
            </a:fld>
            <a:endParaRPr kumimoji="0" lang="ru-RU" sz="3200" b="1" i="0" u="none" strike="noStrike" kern="0" cap="none" spc="0" normalizeH="0" baseline="0" noProof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Exo 2"/>
              <a:sym typeface="Exo 2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640964" y="3860394"/>
            <a:ext cx="4225790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50800" indent="0">
              <a:buNone/>
            </a:pPr>
            <a:r>
              <a:rPr lang="uk-UA" sz="2400" dirty="0">
                <a:latin typeface="Exo 2" panose="020B0604020202020204" charset="-52"/>
              </a:rPr>
              <a:t>Від 07.08 2023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73923" y="3807435"/>
            <a:ext cx="4253087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uk-UA" sz="2400" dirty="0">
                <a:latin typeface="Exo 2" panose="020B0604020202020204" charset="-52"/>
              </a:rPr>
              <a:t>Протокол №7 від 03.07.2023</a:t>
            </a:r>
          </a:p>
        </p:txBody>
      </p:sp>
      <p:sp>
        <p:nvSpPr>
          <p:cNvPr id="10" name="Текст 1"/>
          <p:cNvSpPr txBox="1">
            <a:spLocks/>
          </p:cNvSpPr>
          <p:nvPr/>
        </p:nvSpPr>
        <p:spPr>
          <a:xfrm>
            <a:off x="262533" y="4438966"/>
            <a:ext cx="5451695" cy="16677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 ea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F3864"/>
              </a:buClr>
              <a:buSzPts val="2800"/>
              <a:buFont typeface="Arial"/>
              <a:buChar char="•"/>
              <a:defRPr sz="2800" b="1" i="0" u="none" strike="noStrike" cap="none">
                <a:solidFill>
                  <a:srgbClr val="1F3864"/>
                </a:solidFill>
                <a:latin typeface="Exo 2" pitchFamily="2" charset="-52"/>
                <a:ea typeface="Exo 2" pitchFamily="2" charset="-52"/>
                <a:cs typeface="Exo 2" pitchFamily="2" charset="-52"/>
                <a:sym typeface="Exo 2"/>
              </a:defRPr>
            </a:lvl1pPr>
            <a:lvl2pPr marL="914400" marR="0" lvl="1" indent="-381000" algn="l" rtl="0" ea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1F3864"/>
                </a:solidFill>
                <a:latin typeface="Exo 2"/>
                <a:ea typeface="Exo 2"/>
                <a:cs typeface="Exo 2"/>
                <a:sym typeface="Exo 2"/>
              </a:defRPr>
            </a:lvl2pPr>
            <a:lvl3pPr marL="1371600" marR="0" lvl="2" indent="-355600" algn="l" rtl="0" ea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1F3864"/>
                </a:solidFill>
                <a:latin typeface="Exo 2"/>
                <a:ea typeface="Exo 2"/>
                <a:cs typeface="Exo 2"/>
                <a:sym typeface="Exo 2"/>
              </a:defRPr>
            </a:lvl3pPr>
            <a:lvl4pPr marL="1828800" marR="0" lvl="3" indent="-342900" algn="l" rtl="0" ea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1F3864"/>
                </a:solidFill>
                <a:latin typeface="Exo 2"/>
                <a:ea typeface="Exo 2"/>
                <a:cs typeface="Exo 2"/>
                <a:sym typeface="Exo 2"/>
              </a:defRPr>
            </a:lvl4pPr>
            <a:lvl5pPr marL="2286000" marR="0" lvl="4" indent="-342900" algn="l" rtl="0" ea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1F3864"/>
                </a:solidFill>
                <a:latin typeface="Exo 2"/>
                <a:ea typeface="Exo 2"/>
                <a:cs typeface="Exo 2"/>
                <a:sym typeface="Exo 2"/>
              </a:defRPr>
            </a:lvl5pPr>
            <a:lvl6pPr marL="2743200" marR="0" lvl="5" indent="-342900" algn="l" rtl="0" ea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 ea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 ea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 ea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50800" indent="0" algn="just">
              <a:buNone/>
            </a:pPr>
            <a:r>
              <a:rPr lang="uk-UA" sz="2000" dirty="0"/>
              <a:t>Наказ Про організацію захисту учасників освітнього процесу університету під час правового режиму воєнного стану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340745" y="346182"/>
            <a:ext cx="8161031" cy="10655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uk-UA" sz="2400" b="1" dirty="0">
                <a:latin typeface="Exo 2" panose="020B0604020202020204" charset="-52"/>
              </a:rPr>
              <a:t>Про особливості організації освітнього процесу в осінньому семестрі 2023/2024 н.р. у змішаному режимі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139907" y="1421662"/>
            <a:ext cx="5695790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uk-UA" sz="2400" dirty="0">
                <a:latin typeface="Exo 2" panose="020B0604020202020204" charset="-52"/>
              </a:rPr>
              <a:t>Наказ </a:t>
            </a:r>
            <a:r>
              <a:rPr lang="ru-RU" sz="2400" b="1" dirty="0"/>
              <a:t>№НОН/247/2023 </a:t>
            </a:r>
            <a:r>
              <a:rPr lang="ru-RU" sz="2400" b="1" dirty="0" err="1"/>
              <a:t>від</a:t>
            </a:r>
            <a:r>
              <a:rPr lang="ru-RU" sz="2400" b="1" dirty="0"/>
              <a:t> 09.08.2023</a:t>
            </a:r>
          </a:p>
        </p:txBody>
      </p:sp>
    </p:spTree>
    <p:extLst>
      <p:ext uri="{BB962C8B-B14F-4D97-AF65-F5344CB8AC3E}">
        <p14:creationId xmlns:p14="http://schemas.microsoft.com/office/powerpoint/2010/main" val="42557090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262533" y="2395978"/>
            <a:ext cx="11231128" cy="1169025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marL="50800" indent="0">
              <a:buNone/>
            </a:pPr>
            <a:r>
              <a:rPr lang="uk-UA" dirty="0"/>
              <a:t>1.    З 01 вересня 2023 року розпочати освітній процес у змішаному режимі зі здійсненням в очному режимі практичної підготовки (окремих видів занять) за скоригованим узагальненим переліком освітніх компонент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ru-RU" sz="3200" b="1" i="0" u="none" strike="noStrike" kern="0" cap="none" spc="0" normalizeH="0" baseline="0" noProof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Exo 2"/>
                <a:sym typeface="Exo 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3</a:t>
            </a:fld>
            <a:endParaRPr kumimoji="0" lang="ru-RU" sz="3200" b="1" i="0" u="none" strike="noStrike" kern="0" cap="none" spc="0" normalizeH="0" baseline="0" noProof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Exo 2"/>
              <a:sym typeface="Exo 2"/>
            </a:endParaRPr>
          </a:p>
        </p:txBody>
      </p:sp>
      <p:sp>
        <p:nvSpPr>
          <p:cNvPr id="10" name="Текст 1"/>
          <p:cNvSpPr txBox="1">
            <a:spLocks/>
          </p:cNvSpPr>
          <p:nvPr/>
        </p:nvSpPr>
        <p:spPr>
          <a:xfrm>
            <a:off x="262533" y="3894956"/>
            <a:ext cx="11231128" cy="116902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 ea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F3864"/>
              </a:buClr>
              <a:buSzPts val="2800"/>
              <a:buFont typeface="Arial"/>
              <a:buChar char="•"/>
              <a:defRPr sz="2800" b="1" i="0" u="none" strike="noStrike" cap="none">
                <a:solidFill>
                  <a:srgbClr val="1F3864"/>
                </a:solidFill>
                <a:latin typeface="Exo 2" pitchFamily="2" charset="-52"/>
                <a:ea typeface="Exo 2" pitchFamily="2" charset="-52"/>
                <a:cs typeface="Exo 2" pitchFamily="2" charset="-52"/>
                <a:sym typeface="Exo 2"/>
              </a:defRPr>
            </a:lvl1pPr>
            <a:lvl2pPr marL="914400" marR="0" lvl="1" indent="-381000" algn="l" rtl="0" ea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1F3864"/>
                </a:solidFill>
                <a:latin typeface="Exo 2"/>
                <a:ea typeface="Exo 2"/>
                <a:cs typeface="Exo 2"/>
                <a:sym typeface="Exo 2"/>
              </a:defRPr>
            </a:lvl2pPr>
            <a:lvl3pPr marL="1371600" marR="0" lvl="2" indent="-355600" algn="l" rtl="0" ea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1F3864"/>
                </a:solidFill>
                <a:latin typeface="Exo 2"/>
                <a:ea typeface="Exo 2"/>
                <a:cs typeface="Exo 2"/>
                <a:sym typeface="Exo 2"/>
              </a:defRPr>
            </a:lvl3pPr>
            <a:lvl4pPr marL="1828800" marR="0" lvl="3" indent="-342900" algn="l" rtl="0" ea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1F3864"/>
                </a:solidFill>
                <a:latin typeface="Exo 2"/>
                <a:ea typeface="Exo 2"/>
                <a:cs typeface="Exo 2"/>
                <a:sym typeface="Exo 2"/>
              </a:defRPr>
            </a:lvl4pPr>
            <a:lvl5pPr marL="2286000" marR="0" lvl="4" indent="-342900" algn="l" rtl="0" ea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1F3864"/>
                </a:solidFill>
                <a:latin typeface="Exo 2"/>
                <a:ea typeface="Exo 2"/>
                <a:cs typeface="Exo 2"/>
                <a:sym typeface="Exo 2"/>
              </a:defRPr>
            </a:lvl5pPr>
            <a:lvl6pPr marL="2743200" marR="0" lvl="5" indent="-342900" algn="l" rtl="0" ea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 ea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 ea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 ea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50800" indent="0" algn="just">
              <a:buNone/>
            </a:pPr>
            <a:r>
              <a:rPr lang="uk-UA" sz="2000" dirty="0"/>
              <a:t>2.  До 18 серпня 2023 року розмістити на офіційних інформаційних ресурсах перелік освітніх компонент, за якими практична підготовка буде здійснюватися в очному режимі.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340745" y="346182"/>
            <a:ext cx="8161031" cy="10655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uk-UA" sz="2400" b="1" dirty="0">
                <a:latin typeface="Exo 2" panose="020B0604020202020204" charset="-52"/>
              </a:rPr>
              <a:t>Про особливості організації освітнього процесу в осінньому семестрі 2023/2024 н.р. у змішаному режимі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139907" y="1421662"/>
            <a:ext cx="5695790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uk-UA" sz="2400" dirty="0">
                <a:latin typeface="Exo 2" panose="020B0604020202020204" charset="-52"/>
              </a:rPr>
              <a:t>Наказ </a:t>
            </a:r>
            <a:r>
              <a:rPr lang="ru-RU" sz="2400" b="1" dirty="0"/>
              <a:t>№НОН/247/2023 </a:t>
            </a:r>
            <a:r>
              <a:rPr lang="ru-RU" sz="2400" b="1" dirty="0" err="1"/>
              <a:t>від</a:t>
            </a:r>
            <a:r>
              <a:rPr lang="ru-RU" sz="2400" b="1" dirty="0"/>
              <a:t> 09.08.2023</a:t>
            </a:r>
          </a:p>
        </p:txBody>
      </p:sp>
    </p:spTree>
    <p:extLst>
      <p:ext uri="{BB962C8B-B14F-4D97-AF65-F5344CB8AC3E}">
        <p14:creationId xmlns:p14="http://schemas.microsoft.com/office/powerpoint/2010/main" val="2175060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694D09-F7AE-460D-9474-92936D5128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Факультет лінгвістики КПІ ім. Ігоря Сікорського</a:t>
            </a:r>
            <a:endParaRPr lang="en-US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0DD52901-9B33-4375-9E54-06E0EB062B5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4</a:t>
            </a:fld>
            <a:endParaRPr lang="ru-RU"/>
          </a:p>
        </p:txBody>
      </p:sp>
      <p:sp>
        <p:nvSpPr>
          <p:cNvPr id="4" name="Текст 1">
            <a:extLst>
              <a:ext uri="{FF2B5EF4-FFF2-40B4-BE49-F238E27FC236}">
                <a16:creationId xmlns:a16="http://schemas.microsoft.com/office/drawing/2014/main" id="{BFB53D0A-077D-47FE-A79C-EA7DB9793A40}"/>
              </a:ext>
            </a:extLst>
          </p:cNvPr>
          <p:cNvSpPr txBox="1">
            <a:spLocks/>
          </p:cNvSpPr>
          <p:nvPr/>
        </p:nvSpPr>
        <p:spPr>
          <a:xfrm>
            <a:off x="262533" y="3132638"/>
            <a:ext cx="11231128" cy="116902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50800"/>
            <a:r>
              <a:rPr lang="uk-UA" sz="2200" b="1" dirty="0">
                <a:solidFill>
                  <a:srgbClr val="1F3864"/>
                </a:solidFill>
                <a:latin typeface="Exo 2" pitchFamily="2" charset="-52"/>
                <a:sym typeface="Exo 2"/>
              </a:rPr>
              <a:t>ФЛ  - </a:t>
            </a:r>
            <a:r>
              <a:rPr lang="uk-UA" sz="3200" b="1" dirty="0">
                <a:solidFill>
                  <a:srgbClr val="1F3864"/>
                </a:solidFill>
                <a:latin typeface="Exo 2" pitchFamily="2" charset="-52"/>
                <a:sym typeface="Exo 2"/>
              </a:rPr>
              <a:t>40 місць  - </a:t>
            </a:r>
            <a:r>
              <a:rPr lang="uk-UA" sz="2200" b="1" dirty="0">
                <a:solidFill>
                  <a:srgbClr val="1F3864"/>
                </a:solidFill>
                <a:latin typeface="Exo 2" pitchFamily="2" charset="-52"/>
                <a:sym typeface="Exo 2"/>
              </a:rPr>
              <a:t>Центр культури та мистецтв</a:t>
            </a:r>
            <a:endParaRPr lang="uk-UA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62331829-ECC4-4711-8A06-9E2D7A5B9166}"/>
              </a:ext>
            </a:extLst>
          </p:cNvPr>
          <p:cNvSpPr/>
          <p:nvPr/>
        </p:nvSpPr>
        <p:spPr>
          <a:xfrm>
            <a:off x="698339" y="1797810"/>
            <a:ext cx="9547630" cy="10655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uk-UA" sz="2400" b="1" dirty="0">
                <a:latin typeface="Exo 2" panose="020B0604020202020204" charset="-52"/>
              </a:rPr>
              <a:t>Розподіл захисних споруд, найпростіших </a:t>
            </a:r>
            <a:r>
              <a:rPr lang="uk-UA" sz="2400" b="1" dirty="0" err="1">
                <a:latin typeface="Exo 2" panose="020B0604020202020204" charset="-52"/>
              </a:rPr>
              <a:t>укриттів</a:t>
            </a:r>
            <a:r>
              <a:rPr lang="uk-UA" sz="2400" b="1" dirty="0">
                <a:latin typeface="Exo 2" panose="020B0604020202020204" charset="-52"/>
              </a:rPr>
              <a:t> між ННІ, факультетами КПІ ім. Ігоря Сікорського</a:t>
            </a:r>
          </a:p>
        </p:txBody>
      </p:sp>
    </p:spTree>
    <p:extLst>
      <p:ext uri="{BB962C8B-B14F-4D97-AF65-F5344CB8AC3E}">
        <p14:creationId xmlns:p14="http://schemas.microsoft.com/office/powerpoint/2010/main" val="19448851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694D09-F7AE-460D-9474-92936D5128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Факультет лінгвістики КПІ ім. Ігоря Сікорського</a:t>
            </a:r>
            <a:endParaRPr lang="en-US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0DD52901-9B33-4375-9E54-06E0EB062B5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5</a:t>
            </a:fld>
            <a:endParaRPr lang="ru-RU"/>
          </a:p>
        </p:txBody>
      </p:sp>
      <p:sp>
        <p:nvSpPr>
          <p:cNvPr id="4" name="Текст 1">
            <a:extLst>
              <a:ext uri="{FF2B5EF4-FFF2-40B4-BE49-F238E27FC236}">
                <a16:creationId xmlns:a16="http://schemas.microsoft.com/office/drawing/2014/main" id="{BFB53D0A-077D-47FE-A79C-EA7DB9793A40}"/>
              </a:ext>
            </a:extLst>
          </p:cNvPr>
          <p:cNvSpPr txBox="1">
            <a:spLocks/>
          </p:cNvSpPr>
          <p:nvPr/>
        </p:nvSpPr>
        <p:spPr>
          <a:xfrm>
            <a:off x="343813" y="3551422"/>
            <a:ext cx="11231128" cy="61468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50800"/>
            <a:r>
              <a:rPr lang="uk-UA" sz="2200" b="1" dirty="0">
                <a:solidFill>
                  <a:srgbClr val="1F3864"/>
                </a:solidFill>
                <a:latin typeface="Exo 2" pitchFamily="2" charset="-52"/>
                <a:sym typeface="Exo 2"/>
              </a:rPr>
              <a:t>Організувати опанування дисциплін  ЗУ каталогу  ОНЛАЙН</a:t>
            </a:r>
            <a:endParaRPr lang="uk-UA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62331829-ECC4-4711-8A06-9E2D7A5B9166}"/>
              </a:ext>
            </a:extLst>
          </p:cNvPr>
          <p:cNvSpPr/>
          <p:nvPr/>
        </p:nvSpPr>
        <p:spPr>
          <a:xfrm>
            <a:off x="688179" y="1467668"/>
            <a:ext cx="9547630" cy="10655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uk-UA" sz="2400" b="1" dirty="0">
                <a:latin typeface="Exo 2" panose="020B0604020202020204" charset="-52"/>
              </a:rPr>
              <a:t>Принципи формування розкладу очного навчання</a:t>
            </a:r>
          </a:p>
        </p:txBody>
      </p:sp>
      <p:sp>
        <p:nvSpPr>
          <p:cNvPr id="6" name="Текст 1">
            <a:extLst>
              <a:ext uri="{FF2B5EF4-FFF2-40B4-BE49-F238E27FC236}">
                <a16:creationId xmlns:a16="http://schemas.microsoft.com/office/drawing/2014/main" id="{12EDD202-F39B-4F93-8485-E789313AC5FA}"/>
              </a:ext>
            </a:extLst>
          </p:cNvPr>
          <p:cNvSpPr txBox="1">
            <a:spLocks/>
          </p:cNvSpPr>
          <p:nvPr/>
        </p:nvSpPr>
        <p:spPr>
          <a:xfrm>
            <a:off x="343813" y="4424314"/>
            <a:ext cx="11231128" cy="63576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50800"/>
            <a:r>
              <a:rPr lang="uk-UA" sz="2200" b="1" dirty="0">
                <a:solidFill>
                  <a:srgbClr val="1F3864"/>
                </a:solidFill>
                <a:latin typeface="Exo 2" pitchFamily="2" charset="-52"/>
                <a:sym typeface="Exo 2"/>
              </a:rPr>
              <a:t>Організувати опанування дисциплін  практичної підготовки ОФЛАЙН</a:t>
            </a:r>
            <a:endParaRPr lang="uk-UA" dirty="0"/>
          </a:p>
        </p:txBody>
      </p:sp>
      <p:sp>
        <p:nvSpPr>
          <p:cNvPr id="7" name="Текст 1">
            <a:extLst>
              <a:ext uri="{FF2B5EF4-FFF2-40B4-BE49-F238E27FC236}">
                <a16:creationId xmlns:a16="http://schemas.microsoft.com/office/drawing/2014/main" id="{44DBAD7D-3953-48F7-9BA0-622F1FF1219F}"/>
              </a:ext>
            </a:extLst>
          </p:cNvPr>
          <p:cNvSpPr txBox="1">
            <a:spLocks/>
          </p:cNvSpPr>
          <p:nvPr/>
        </p:nvSpPr>
        <p:spPr>
          <a:xfrm>
            <a:off x="343813" y="5390332"/>
            <a:ext cx="11231128" cy="63576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50800"/>
            <a:r>
              <a:rPr lang="uk-UA" sz="2200" b="1" dirty="0">
                <a:solidFill>
                  <a:srgbClr val="1F3864"/>
                </a:solidFill>
                <a:latin typeface="Exo 2" pitchFamily="2" charset="-52"/>
                <a:sym typeface="Exo 2"/>
              </a:rPr>
              <a:t>Організувати опанування вибіркових складових – ОНЛАЙН або ОФЛАЙН – у залежності від складу змішаної групи здобувачів</a:t>
            </a:r>
            <a:endParaRPr lang="uk-UA" dirty="0"/>
          </a:p>
        </p:txBody>
      </p:sp>
      <p:sp>
        <p:nvSpPr>
          <p:cNvPr id="8" name="Текст 1">
            <a:extLst>
              <a:ext uri="{FF2B5EF4-FFF2-40B4-BE49-F238E27FC236}">
                <a16:creationId xmlns:a16="http://schemas.microsoft.com/office/drawing/2014/main" id="{4575D291-0E0E-4FA0-8E5D-BC69F81AA755}"/>
              </a:ext>
            </a:extLst>
          </p:cNvPr>
          <p:cNvSpPr txBox="1">
            <a:spLocks/>
          </p:cNvSpPr>
          <p:nvPr/>
        </p:nvSpPr>
        <p:spPr>
          <a:xfrm>
            <a:off x="343813" y="2663800"/>
            <a:ext cx="11231128" cy="63576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50800"/>
            <a:r>
              <a:rPr lang="uk-UA" sz="2200" b="1" dirty="0">
                <a:solidFill>
                  <a:srgbClr val="1F3864"/>
                </a:solidFill>
                <a:latin typeface="Exo 2" pitchFamily="2" charset="-52"/>
                <a:sym typeface="Exo 2"/>
              </a:rPr>
              <a:t>Організувати вихід здобувачів на очне навчання з урахуванням розподілу місць у захисних спорудах та безпекової ситуації в країні.  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7313063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694D09-F7AE-460D-9474-92936D5128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Факультет лінгвістики КПІ ім. Ігоря Сікорського</a:t>
            </a:r>
            <a:endParaRPr lang="en-US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0DD52901-9B33-4375-9E54-06E0EB062B5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6</a:t>
            </a:fld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62331829-ECC4-4711-8A06-9E2D7A5B9166}"/>
              </a:ext>
            </a:extLst>
          </p:cNvPr>
          <p:cNvSpPr/>
          <p:nvPr/>
        </p:nvSpPr>
        <p:spPr>
          <a:xfrm>
            <a:off x="688179" y="1467668"/>
            <a:ext cx="11265928" cy="10655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uk-UA" sz="2400" b="1" dirty="0">
                <a:latin typeface="Exo 2" panose="020B0604020202020204" charset="-52"/>
              </a:rPr>
              <a:t>Формування переліку ОК ---- формування графіку навчання ----формування розкладу навчання 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154C2FA-4A4E-4826-AFF4-205A8F7E02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992" y="2543242"/>
            <a:ext cx="5521008" cy="3563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7876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694D09-F7AE-460D-9474-92936D5128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Факультет лінгвістики КПІ ім. Ігоря Сікорського</a:t>
            </a:r>
            <a:endParaRPr lang="en-US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0DD52901-9B33-4375-9E54-06E0EB062B5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7</a:t>
            </a:fld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62331829-ECC4-4711-8A06-9E2D7A5B9166}"/>
              </a:ext>
            </a:extLst>
          </p:cNvPr>
          <p:cNvSpPr/>
          <p:nvPr/>
        </p:nvSpPr>
        <p:spPr>
          <a:xfrm>
            <a:off x="688179" y="1467668"/>
            <a:ext cx="11265928" cy="10655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uk-UA" sz="2400" b="1" dirty="0">
                <a:latin typeface="Exo 2" panose="020B0604020202020204" charset="-52"/>
              </a:rPr>
              <a:t>Принципи формування графіку виходу на очне навчання</a:t>
            </a:r>
          </a:p>
        </p:txBody>
      </p:sp>
      <p:sp>
        <p:nvSpPr>
          <p:cNvPr id="6" name="Текст 1">
            <a:extLst>
              <a:ext uri="{FF2B5EF4-FFF2-40B4-BE49-F238E27FC236}">
                <a16:creationId xmlns:a16="http://schemas.microsoft.com/office/drawing/2014/main" id="{2A235365-EBB5-4C25-A752-F651DBFF236B}"/>
              </a:ext>
            </a:extLst>
          </p:cNvPr>
          <p:cNvSpPr txBox="1">
            <a:spLocks/>
          </p:cNvSpPr>
          <p:nvPr/>
        </p:nvSpPr>
        <p:spPr>
          <a:xfrm>
            <a:off x="343813" y="2845122"/>
            <a:ext cx="11231128" cy="63576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50800"/>
            <a:r>
              <a:rPr lang="uk-UA" sz="2200" b="1" dirty="0">
                <a:solidFill>
                  <a:srgbClr val="1F3864"/>
                </a:solidFill>
                <a:latin typeface="Exo 2" pitchFamily="2" charset="-52"/>
                <a:sym typeface="Exo 2"/>
              </a:rPr>
              <a:t>Організувати вихід здобувачів на очне навчання з урахуванням розподілу місць у захисних спорудах та безпекової ситуації в країні (не більше 2 груп бакалаврату одночасно).  </a:t>
            </a:r>
            <a:endParaRPr lang="uk-UA" dirty="0"/>
          </a:p>
        </p:txBody>
      </p:sp>
      <p:sp>
        <p:nvSpPr>
          <p:cNvPr id="7" name="Текст 1">
            <a:extLst>
              <a:ext uri="{FF2B5EF4-FFF2-40B4-BE49-F238E27FC236}">
                <a16:creationId xmlns:a16="http://schemas.microsoft.com/office/drawing/2014/main" id="{6260B9A7-081F-4DA4-86FF-37590282EAE7}"/>
              </a:ext>
            </a:extLst>
          </p:cNvPr>
          <p:cNvSpPr txBox="1">
            <a:spLocks/>
          </p:cNvSpPr>
          <p:nvPr/>
        </p:nvSpPr>
        <p:spPr>
          <a:xfrm>
            <a:off x="343813" y="3743705"/>
            <a:ext cx="11231128" cy="63576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50800" lvl="0"/>
            <a:r>
              <a:rPr lang="uk-UA" sz="2000" b="1" dirty="0">
                <a:solidFill>
                  <a:srgbClr val="1F3864"/>
                </a:solidFill>
                <a:latin typeface="Exo 2" pitchFamily="2" charset="-52"/>
                <a:sym typeface="Exo 2"/>
              </a:rPr>
              <a:t>Організувати періоди виходу студентів 2-4 курсів бакалаврату </a:t>
            </a:r>
            <a:r>
              <a:rPr lang="uk-UA" sz="2000" b="1" dirty="0" err="1">
                <a:solidFill>
                  <a:srgbClr val="1F3864"/>
                </a:solidFill>
                <a:latin typeface="Exo 2" pitchFamily="2" charset="-52"/>
                <a:sym typeface="Exo 2"/>
              </a:rPr>
              <a:t>офлайн</a:t>
            </a:r>
            <a:r>
              <a:rPr lang="uk-UA" sz="2000" b="1" dirty="0">
                <a:solidFill>
                  <a:srgbClr val="1F3864"/>
                </a:solidFill>
                <a:latin typeface="Exo 2" pitchFamily="2" charset="-52"/>
                <a:sym typeface="Exo 2"/>
              </a:rPr>
              <a:t> тривалістю 2 – 4 тижні для опанування освітніх компонентів практичної підготовки.  </a:t>
            </a:r>
            <a:endParaRPr lang="uk-UA" sz="13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7711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4DA07E-565C-457F-BCB4-53C2211A77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0642" y="4795128"/>
            <a:ext cx="10660564" cy="1325563"/>
          </a:xfrm>
        </p:spPr>
        <p:txBody>
          <a:bodyPr/>
          <a:lstStyle/>
          <a:p>
            <a:r>
              <a:rPr lang="uk-UA" dirty="0"/>
              <a:t>Дякую за увагу</a:t>
            </a:r>
            <a:endParaRPr lang="en-US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15D3A618-DFF3-42A1-8F3A-74AC062F222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4893934"/>
      </p:ext>
    </p:extLst>
  </p:cSld>
  <p:clrMapOvr>
    <a:masterClrMapping/>
  </p:clrMapOvr>
</p:sld>
</file>

<file path=ppt/theme/theme1.xml><?xml version="1.0" encoding="utf-8"?>
<a:theme xmlns:a="http://schemas.openxmlformats.org/drawingml/2006/main" name="Доповідь ректора на ВР КПІ  14-12-2020 (шаблон) (1)">
  <a:themeElements>
    <a:clrScheme name="Офіс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Презентация1" id="{BA4A149A-F17C-49DB-BC78-7F0F9DBD6E9A}" vid="{80017DED-4080-423F-B050-A20731D4F04C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Доповідь ректора на ВР КПІ  14-12-2020 (шаблон) (1)</Template>
  <TotalTime>9589</TotalTime>
  <Words>325</Words>
  <Application>Microsoft Office PowerPoint</Application>
  <PresentationFormat>Широкоэкранный</PresentationFormat>
  <Paragraphs>36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Calibri</vt:lpstr>
      <vt:lpstr>Arial</vt:lpstr>
      <vt:lpstr>Exo 2</vt:lpstr>
      <vt:lpstr>Arial Narrow</vt:lpstr>
      <vt:lpstr>Доповідь ректора на ВР КПІ  14-12-2020 (шаблон) (1)</vt:lpstr>
      <vt:lpstr>Про особливості організації освітнього процесу в осінньому семестрі 2023/24 н.р.  у змішаному режимі на факультеті лінгвістики КПІ ім. ігоря сікорського</vt:lpstr>
      <vt:lpstr>Презентация PowerPoint</vt:lpstr>
      <vt:lpstr>Презентация PowerPoint</vt:lpstr>
      <vt:lpstr>Факультет лінгвістики КПІ ім. Ігоря Сікорського</vt:lpstr>
      <vt:lpstr>Факультет лінгвістики КПІ ім. Ігоря Сікорського</vt:lpstr>
      <vt:lpstr>Факультет лінгвістики КПІ ім. Ігоря Сікорського</vt:lpstr>
      <vt:lpstr>Факультет лінгвістики КПІ ім. Ігоря Сікорського</vt:lpstr>
      <vt:lpstr>Дякую за увагу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Основні результати діяльності КПІ ім. Ігоря Сікорського в 2020 році</dc:title>
  <dc:creator>Bohdan</dc:creator>
  <cp:lastModifiedBy>Викторовна Юлия</cp:lastModifiedBy>
  <cp:revision>291</cp:revision>
  <dcterms:created xsi:type="dcterms:W3CDTF">2020-12-03T14:53:08Z</dcterms:created>
  <dcterms:modified xsi:type="dcterms:W3CDTF">2023-08-15T20:33:35Z</dcterms:modified>
</cp:coreProperties>
</file>